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4796FC-0AF6-9EE4-9849-F5E8CCCF16E5}" v="16" dt="2025-08-11T12:03:30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48" d="100"/>
          <a:sy n="48" d="100"/>
        </p:scale>
        <p:origin x="1368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ZEVN" userId="S::info@azevn.org::ca86eb6f-739a-44e7-9816-3ca4d0b996f8" providerId="AD" clId="Web-{04BC49F5-CA0F-79D3-5FA1-C4A64C391224}"/>
    <pc:docChg chg="modSld">
      <pc:chgData name="AZEVN" userId="S::info@azevn.org::ca86eb6f-739a-44e7-9816-3ca4d0b996f8" providerId="AD" clId="Web-{04BC49F5-CA0F-79D3-5FA1-C4A64C391224}" dt="2025-06-04T16:21:31.869" v="0"/>
      <pc:docMkLst>
        <pc:docMk/>
      </pc:docMkLst>
      <pc:sldChg chg="delSp">
        <pc:chgData name="AZEVN" userId="S::info@azevn.org::ca86eb6f-739a-44e7-9816-3ca4d0b996f8" providerId="AD" clId="Web-{04BC49F5-CA0F-79D3-5FA1-C4A64C391224}" dt="2025-06-04T16:21:31.869" v="0"/>
        <pc:sldMkLst>
          <pc:docMk/>
          <pc:sldMk cId="2650062120" sldId="256"/>
        </pc:sldMkLst>
      </pc:sldChg>
    </pc:docChg>
  </pc:docChgLst>
  <pc:docChgLst>
    <pc:chgData name="AZEVN" userId="S::info@azevn.org::ca86eb6f-739a-44e7-9816-3ca4d0b996f8" providerId="AD" clId="Web-{F44796FC-0AF6-9EE4-9849-F5E8CCCF16E5}"/>
    <pc:docChg chg="modSld">
      <pc:chgData name="AZEVN" userId="S::info@azevn.org::ca86eb6f-739a-44e7-9816-3ca4d0b996f8" providerId="AD" clId="Web-{F44796FC-0AF6-9EE4-9849-F5E8CCCF16E5}" dt="2025-08-11T12:03:24.293" v="7" actId="20577"/>
      <pc:docMkLst>
        <pc:docMk/>
      </pc:docMkLst>
      <pc:sldChg chg="modSp">
        <pc:chgData name="AZEVN" userId="S::info@azevn.org::ca86eb6f-739a-44e7-9816-3ca4d0b996f8" providerId="AD" clId="Web-{F44796FC-0AF6-9EE4-9849-F5E8CCCF16E5}" dt="2025-08-11T12:03:24.293" v="7" actId="20577"/>
        <pc:sldMkLst>
          <pc:docMk/>
          <pc:sldMk cId="3997883585" sldId="258"/>
        </pc:sldMkLst>
        <pc:spChg chg="mod">
          <ac:chgData name="AZEVN" userId="S::info@azevn.org::ca86eb6f-739a-44e7-9816-3ca4d0b996f8" providerId="AD" clId="Web-{F44796FC-0AF6-9EE4-9849-F5E8CCCF16E5}" dt="2025-08-11T12:03:24.293" v="7" actId="20577"/>
          <ac:spMkLst>
            <pc:docMk/>
            <pc:sldMk cId="3997883585" sldId="258"/>
            <ac:spMk id="4" creationId="{12013D4F-CCD6-0C16-35A3-A158BB4E3C2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5666F-C08D-48F4-8936-5C9AC563AC55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CBCFF5-B581-4704-9708-7177601B06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50848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5D339E-FF0D-4143-AC21-608101BDEA8E}" type="datetimeFigureOut">
              <a:rPr lang="en-GB" smtClean="0"/>
              <a:t>11/08/2025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EBDA8-7E72-4F9B-BEFA-CA1327E564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5324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3725" y="1196752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Why become an association?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Education, pics (ZSL team),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1520" y="6093296"/>
            <a:ext cx="8496944" cy="648072"/>
          </a:xfrm>
        </p:spPr>
        <p:txBody>
          <a:bodyPr/>
          <a:lstStyle>
            <a:lvl1pPr algn="ctr">
              <a:defRPr/>
            </a:lvl1pPr>
          </a:lstStyle>
          <a:p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504" y="6004874"/>
            <a:ext cx="8875221" cy="756027"/>
            <a:chOff x="0" y="0"/>
            <a:chExt cx="9773920" cy="935990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58720" cy="92583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1100" y="0"/>
              <a:ext cx="2484755" cy="93599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1245" y="0"/>
              <a:ext cx="2484755" cy="93599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9800" y="0"/>
              <a:ext cx="2484120" cy="9359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066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What this means….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132856"/>
            <a:ext cx="7571184" cy="3489251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GB" dirty="0"/>
              <a:t>Membership</a:t>
            </a:r>
          </a:p>
          <a:p>
            <a:pPr lvl="0"/>
            <a:r>
              <a:rPr lang="en-GB" dirty="0"/>
              <a:t>Committee</a:t>
            </a:r>
          </a:p>
          <a:p>
            <a:pPr lvl="0"/>
            <a:r>
              <a:rPr lang="en-GB" dirty="0"/>
              <a:t>Volunteers</a:t>
            </a:r>
          </a:p>
          <a:p>
            <a:pPr lvl="0"/>
            <a:r>
              <a:rPr lang="en-GB" dirty="0"/>
              <a:t>Voting Rights</a:t>
            </a:r>
          </a:p>
          <a:p>
            <a:pPr lvl="0"/>
            <a:r>
              <a:rPr lang="en-GB" dirty="0"/>
              <a:t>AZEVN Conference</a:t>
            </a:r>
          </a:p>
          <a:p>
            <a:pPr lvl="0"/>
            <a:r>
              <a:rPr lang="en-GB" dirty="0"/>
              <a:t>Professionalism- NFP</a:t>
            </a:r>
          </a:p>
          <a:p>
            <a:pPr lvl="0"/>
            <a:r>
              <a:rPr lang="en-GB" dirty="0"/>
              <a:t>Proactive/reactive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79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560" y="980728"/>
            <a:ext cx="7772400" cy="1362075"/>
          </a:xfrm>
        </p:spPr>
        <p:txBody>
          <a:bodyPr anchor="t"/>
          <a:lstStyle>
            <a:lvl1pPr algn="l">
              <a:defRPr sz="4000" b="1" cap="all" baseline="0"/>
            </a:lvl1pPr>
          </a:lstStyle>
          <a:p>
            <a:r>
              <a:rPr lang="en-US" dirty="0"/>
              <a:t>What will the association do..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Annual conference</a:t>
            </a:r>
          </a:p>
          <a:p>
            <a:pPr lvl="0"/>
            <a:r>
              <a:rPr lang="en-US" dirty="0"/>
              <a:t>Newsletter</a:t>
            </a:r>
          </a:p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13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What we will vote on tomorrow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195736" y="2060848"/>
            <a:ext cx="4038600" cy="3777283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Constitution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Webpage?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lvl="0"/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0CBAA-B935-4C92-A690-1B2B41C67A41}" type="datetime1">
              <a:rPr lang="en-GB" smtClean="0"/>
              <a:t>11/08/2025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559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What we need from you..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4A3F6-6C52-47CC-9F0E-A1ADA9805A60}" type="datetime1">
              <a:rPr lang="en-GB" smtClean="0"/>
              <a:t>11/08/2025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91680" y="2564904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CPD ideas/topics</a:t>
            </a:r>
          </a:p>
          <a:p>
            <a:r>
              <a:rPr lang="en-GB" dirty="0"/>
              <a:t>Posters</a:t>
            </a:r>
          </a:p>
          <a:p>
            <a:r>
              <a:rPr lang="en-GB" dirty="0"/>
              <a:t>Talks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08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Summary from Committee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516C8-FF22-4880-A2B3-7AA35B1645E7}" type="datetime1">
              <a:rPr lang="en-GB" smtClean="0"/>
              <a:t>11/08/2025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Box 5"/>
          <p:cNvSpPr txBox="1"/>
          <p:nvPr userDrawn="1"/>
        </p:nvSpPr>
        <p:spPr>
          <a:xfrm>
            <a:off x="611560" y="2492896"/>
            <a:ext cx="5616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Budget summary</a:t>
            </a:r>
          </a:p>
          <a:p>
            <a:r>
              <a:rPr lang="en-GB" dirty="0"/>
              <a:t>Social</a:t>
            </a:r>
            <a:r>
              <a:rPr lang="en-GB" baseline="0" dirty="0"/>
              <a:t> Media- No of likes/ posts / follows</a:t>
            </a:r>
          </a:p>
          <a:p>
            <a:r>
              <a:rPr lang="en-GB" baseline="0" dirty="0"/>
              <a:t>Secretary- number on mailing list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3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8D87-952A-4FC4-B6CE-AD9D490DB328}" type="datetime1">
              <a:rPr lang="en-GB" smtClean="0"/>
              <a:t>11/08/2025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43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4714" y="83671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AGM – PART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E0FCC-6F40-4835-9D6F-FE2ACEE2BA54}" type="datetime1">
              <a:rPr lang="en-GB" smtClean="0"/>
              <a:t>11/08/2025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02F6A-89C1-41F7-A9B1-F66068780892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07504" y="6004874"/>
            <a:ext cx="8875221" cy="756027"/>
            <a:chOff x="0" y="0"/>
            <a:chExt cx="9773920" cy="93599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58720" cy="92583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1100" y="0"/>
              <a:ext cx="2484755" cy="93599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1245" y="0"/>
              <a:ext cx="2484755" cy="93599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89800" y="0"/>
              <a:ext cx="2484120" cy="935990"/>
            </a:xfrm>
            <a:prstGeom prst="rect">
              <a:avLst/>
            </a:prstGeom>
          </p:spPr>
        </p:pic>
      </p:grpSp>
      <p:pic>
        <p:nvPicPr>
          <p:cNvPr id="13" name="Picture 12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457" y="188640"/>
            <a:ext cx="2131268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245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ctr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1271"/>
            <a:ext cx="7772400" cy="100811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accent4"/>
                </a:solidFill>
                <a:latin typeface="Trebuchet MS" panose="020B0603020202020204" pitchFamily="34" charset="0"/>
              </a:rPr>
              <a:t>Your talk title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EEFEBF-DC59-1A52-39C2-A119DD716EF2}"/>
              </a:ext>
            </a:extLst>
          </p:cNvPr>
          <p:cNvSpPr txBox="1">
            <a:spLocks/>
          </p:cNvSpPr>
          <p:nvPr/>
        </p:nvSpPr>
        <p:spPr>
          <a:xfrm>
            <a:off x="685800" y="5733256"/>
            <a:ext cx="77724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chemeClr val="accent4"/>
                </a:solidFill>
                <a:latin typeface="Trebuchet MS" panose="020B0603020202020204" pitchFamily="34" charset="0"/>
              </a:rPr>
              <a:t>Your name, post </a:t>
            </a:r>
            <a:r>
              <a:rPr lang="en-GB" sz="4000" b="1" dirty="0" err="1">
                <a:solidFill>
                  <a:schemeClr val="accent4"/>
                </a:solidFill>
                <a:latin typeface="Trebuchet MS" panose="020B0603020202020204" pitchFamily="34" charset="0"/>
              </a:rPr>
              <a:t>noms</a:t>
            </a:r>
            <a:r>
              <a:rPr lang="en-GB" sz="4000" b="1" dirty="0">
                <a:solidFill>
                  <a:schemeClr val="accent4"/>
                </a:solidFill>
                <a:latin typeface="Trebuchet MS" panose="020B0603020202020204" pitchFamily="34" charset="0"/>
              </a:rPr>
              <a:t>, workplace</a:t>
            </a:r>
          </a:p>
        </p:txBody>
      </p:sp>
    </p:spTree>
    <p:extLst>
      <p:ext uri="{BB962C8B-B14F-4D97-AF65-F5344CB8AC3E}">
        <p14:creationId xmlns:p14="http://schemas.microsoft.com/office/powerpoint/2010/main" val="265006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E527D-FBDF-CDAB-BAC3-587F0A77F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113510" cy="1143000"/>
          </a:xfrm>
        </p:spPr>
        <p:txBody>
          <a:bodyPr/>
          <a:lstStyle/>
          <a:p>
            <a:pPr algn="l"/>
            <a:r>
              <a:rPr lang="en-GB" b="1" dirty="0">
                <a:solidFill>
                  <a:schemeClr val="accent4"/>
                </a:solidFill>
              </a:rPr>
              <a:t>Slide 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013D4F-CCD6-0C16-35A3-A158BB4E3C2F}"/>
              </a:ext>
            </a:extLst>
          </p:cNvPr>
          <p:cNvSpPr txBox="1"/>
          <p:nvPr/>
        </p:nvSpPr>
        <p:spPr>
          <a:xfrm>
            <a:off x="827584" y="1340768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tx2"/>
                </a:solidFill>
              </a:rPr>
              <a:t>Your content here. Main text to be this size and colour.</a:t>
            </a:r>
          </a:p>
          <a:p>
            <a:endParaRPr lang="en-GB" sz="3200" dirty="0">
              <a:solidFill>
                <a:schemeClr val="tx2"/>
              </a:solidFill>
            </a:endParaRPr>
          </a:p>
          <a:p>
            <a:r>
              <a:rPr lang="en-GB" sz="3200" dirty="0">
                <a:solidFill>
                  <a:schemeClr val="tx2"/>
                </a:solidFill>
              </a:rPr>
              <a:t>Duplicate this slide to add more to your presentation.</a:t>
            </a:r>
          </a:p>
          <a:p>
            <a:endParaRPr lang="en-GB" sz="3200" dirty="0">
              <a:solidFill>
                <a:schemeClr val="tx2"/>
              </a:solidFill>
            </a:endParaRPr>
          </a:p>
          <a:p>
            <a:r>
              <a:rPr lang="en-GB" sz="3200" b="1" dirty="0">
                <a:solidFill>
                  <a:schemeClr val="accent5"/>
                </a:solidFill>
              </a:rPr>
              <a:t>Use this colour in bold for highlights.</a:t>
            </a:r>
          </a:p>
        </p:txBody>
      </p:sp>
    </p:spTree>
    <p:extLst>
      <p:ext uri="{BB962C8B-B14F-4D97-AF65-F5344CB8AC3E}">
        <p14:creationId xmlns:p14="http://schemas.microsoft.com/office/powerpoint/2010/main" val="2470257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E527D-FBDF-CDAB-BAC3-587F0A77F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113510" cy="1143000"/>
          </a:xfrm>
        </p:spPr>
        <p:txBody>
          <a:bodyPr/>
          <a:lstStyle/>
          <a:p>
            <a:pPr algn="l"/>
            <a:r>
              <a:rPr lang="en-GB" b="1" dirty="0">
                <a:solidFill>
                  <a:schemeClr val="accent4"/>
                </a:solidFill>
              </a:rPr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013D4F-CCD6-0C16-35A3-A158BB4E3C2F}"/>
              </a:ext>
            </a:extLst>
          </p:cNvPr>
          <p:cNvSpPr txBox="1"/>
          <p:nvPr/>
        </p:nvSpPr>
        <p:spPr>
          <a:xfrm>
            <a:off x="755576" y="1844824"/>
            <a:ext cx="748883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</a:rPr>
              <a:t>3-5 key points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</a:rPr>
              <a:t>In bullet form style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</a:rPr>
              <a:t>Highlight transferable skills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2"/>
                </a:solidFill>
                <a:ea typeface="Calibri"/>
                <a:cs typeface="Calibri"/>
              </a:rPr>
              <a:t>Include ethical considerations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83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AZEVN AGM 1 Powerpoint</Template>
  <TotalTime>609</TotalTime>
  <Words>54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Your talk title</vt:lpstr>
      <vt:lpstr>Slide title</vt:lpstr>
      <vt:lpstr>Summary</vt:lpstr>
    </vt:vector>
  </TitlesOfParts>
  <Company>ZSL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AGM – PART 1</dc:title>
  <dc:creator>Sophie Barnes</dc:creator>
  <cp:lastModifiedBy>Jo Megarity</cp:lastModifiedBy>
  <cp:revision>151</cp:revision>
  <dcterms:created xsi:type="dcterms:W3CDTF">2016-04-28T12:13:16Z</dcterms:created>
  <dcterms:modified xsi:type="dcterms:W3CDTF">2025-08-11T12:03:34Z</dcterms:modified>
</cp:coreProperties>
</file>